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FF"/>
    <a:srgbClr val="FFFF99"/>
    <a:srgbClr val="FFCCFF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81" autoAdjust="0"/>
    <p:restoredTop sz="94660"/>
  </p:normalViewPr>
  <p:slideViewPr>
    <p:cSldViewPr snapToGrid="0">
      <p:cViewPr>
        <p:scale>
          <a:sx n="300" d="100"/>
          <a:sy n="300" d="100"/>
        </p:scale>
        <p:origin x="-5190" y="-86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ja-JP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485B5-4239-46E9-8DFD-163FA136201E}" type="datetimeFigureOut">
              <a:rPr kumimoji="1" lang="ja-JP" altLang="en-US" smtClean="0"/>
              <a:t>2022/5/21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7AB3A-31DC-47D8-B546-FABDFDE530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8031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485B5-4239-46E9-8DFD-163FA136201E}" type="datetimeFigureOut">
              <a:rPr kumimoji="1" lang="ja-JP" altLang="en-US" smtClean="0"/>
              <a:t>2022/5/21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7AB3A-31DC-47D8-B546-FABDFDE530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761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485B5-4239-46E9-8DFD-163FA136201E}" type="datetimeFigureOut">
              <a:rPr kumimoji="1" lang="ja-JP" altLang="en-US" smtClean="0"/>
              <a:t>2022/5/21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7AB3A-31DC-47D8-B546-FABDFDE530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7708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485B5-4239-46E9-8DFD-163FA136201E}" type="datetimeFigureOut">
              <a:rPr kumimoji="1" lang="ja-JP" altLang="en-US" smtClean="0"/>
              <a:t>2022/5/21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7AB3A-31DC-47D8-B546-FABDFDE530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6581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485B5-4239-46E9-8DFD-163FA136201E}" type="datetimeFigureOut">
              <a:rPr kumimoji="1" lang="ja-JP" altLang="en-US" smtClean="0"/>
              <a:t>2022/5/21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7AB3A-31DC-47D8-B546-FABDFDE530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5529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485B5-4239-46E9-8DFD-163FA136201E}" type="datetimeFigureOut">
              <a:rPr kumimoji="1" lang="ja-JP" altLang="en-US" smtClean="0"/>
              <a:t>2022/5/21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7AB3A-31DC-47D8-B546-FABDFDE530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1127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485B5-4239-46E9-8DFD-163FA136201E}" type="datetimeFigureOut">
              <a:rPr kumimoji="1" lang="ja-JP" altLang="en-US" smtClean="0"/>
              <a:t>2022/5/21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7AB3A-31DC-47D8-B546-FABDFDE530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1651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485B5-4239-46E9-8DFD-163FA136201E}" type="datetimeFigureOut">
              <a:rPr kumimoji="1" lang="ja-JP" altLang="en-US" smtClean="0"/>
              <a:t>2022/5/21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7AB3A-31DC-47D8-B546-FABDFDE530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0090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485B5-4239-46E9-8DFD-163FA136201E}" type="datetimeFigureOut">
              <a:rPr kumimoji="1" lang="ja-JP" altLang="en-US" smtClean="0"/>
              <a:t>2022/5/21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7AB3A-31DC-47D8-B546-FABDFDE530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7477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485B5-4239-46E9-8DFD-163FA136201E}" type="datetimeFigureOut">
              <a:rPr kumimoji="1" lang="ja-JP" altLang="en-US" smtClean="0"/>
              <a:t>2022/5/21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7AB3A-31DC-47D8-B546-FABDFDE530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2650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485B5-4239-46E9-8DFD-163FA136201E}" type="datetimeFigureOut">
              <a:rPr kumimoji="1" lang="ja-JP" altLang="en-US" smtClean="0"/>
              <a:t>2022/5/21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7AB3A-31DC-47D8-B546-FABDFDE530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5884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485B5-4239-46E9-8DFD-163FA136201E}" type="datetimeFigureOut">
              <a:rPr kumimoji="1" lang="ja-JP" altLang="en-US" smtClean="0"/>
              <a:t>2022/5/21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07AB3A-31DC-47D8-B546-FABDFDE530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739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A8EE431D-2EAD-4EE8-B150-A68EE4B403C8}"/>
              </a:ext>
            </a:extLst>
          </p:cNvPr>
          <p:cNvGrpSpPr/>
          <p:nvPr/>
        </p:nvGrpSpPr>
        <p:grpSpPr>
          <a:xfrm>
            <a:off x="0" y="0"/>
            <a:ext cx="6858000" cy="9906000"/>
            <a:chOff x="0" y="0"/>
            <a:chExt cx="6858000" cy="9906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F37343E-9F2A-4EBF-B2D4-E8281A663FAB}"/>
                </a:ext>
              </a:extLst>
            </p:cNvPr>
            <p:cNvSpPr/>
            <p:nvPr/>
          </p:nvSpPr>
          <p:spPr>
            <a:xfrm>
              <a:off x="1080000" y="1260000"/>
              <a:ext cx="4697995" cy="7565997"/>
            </a:xfrm>
            <a:prstGeom prst="rect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0AFA227-B26F-43DA-90BC-D1C4000AE19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953000"/>
              <a:ext cx="685800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7876487-F53D-43FC-A740-641A77A0C541}"/>
                </a:ext>
              </a:extLst>
            </p:cNvPr>
            <p:cNvCxnSpPr>
              <a:cxnSpLocks/>
            </p:cNvCxnSpPr>
            <p:nvPr/>
          </p:nvCxnSpPr>
          <p:spPr>
            <a:xfrm>
              <a:off x="3429000" y="0"/>
              <a:ext cx="0" cy="99060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9592FFF-972E-4CAA-B4F5-695A82FD4099}"/>
              </a:ext>
            </a:extLst>
          </p:cNvPr>
          <p:cNvSpPr txBox="1"/>
          <p:nvPr/>
        </p:nvSpPr>
        <p:spPr>
          <a:xfrm>
            <a:off x="2999460" y="4768334"/>
            <a:ext cx="8590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852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A8EE431D-2EAD-4EE8-B150-A68EE4B403C8}"/>
              </a:ext>
            </a:extLst>
          </p:cNvPr>
          <p:cNvGrpSpPr/>
          <p:nvPr/>
        </p:nvGrpSpPr>
        <p:grpSpPr>
          <a:xfrm>
            <a:off x="0" y="0"/>
            <a:ext cx="6858000" cy="9906000"/>
            <a:chOff x="0" y="0"/>
            <a:chExt cx="6858000" cy="9906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F37343E-9F2A-4EBF-B2D4-E8281A663FAB}"/>
                </a:ext>
              </a:extLst>
            </p:cNvPr>
            <p:cNvSpPr/>
            <p:nvPr/>
          </p:nvSpPr>
          <p:spPr>
            <a:xfrm>
              <a:off x="1080000" y="1260000"/>
              <a:ext cx="4697995" cy="7565997"/>
            </a:xfrm>
            <a:prstGeom prst="rect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sz="80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0AFA227-B26F-43DA-90BC-D1C4000AE19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953000"/>
              <a:ext cx="685800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7876487-F53D-43FC-A740-641A77A0C541}"/>
                </a:ext>
              </a:extLst>
            </p:cNvPr>
            <p:cNvCxnSpPr>
              <a:cxnSpLocks/>
            </p:cNvCxnSpPr>
            <p:nvPr/>
          </p:nvCxnSpPr>
          <p:spPr>
            <a:xfrm>
              <a:off x="3429000" y="0"/>
              <a:ext cx="0" cy="99060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02F5CA5-97B1-4598-B1BD-A45066021832}"/>
              </a:ext>
            </a:extLst>
          </p:cNvPr>
          <p:cNvGrpSpPr/>
          <p:nvPr/>
        </p:nvGrpSpPr>
        <p:grpSpPr>
          <a:xfrm>
            <a:off x="1152744" y="1618937"/>
            <a:ext cx="1485237" cy="1426248"/>
            <a:chOff x="1572251" y="2556197"/>
            <a:chExt cx="1485237" cy="1426248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1C1B141-EEA8-423F-9505-75256C259911}"/>
                </a:ext>
              </a:extLst>
            </p:cNvPr>
            <p:cNvCxnSpPr>
              <a:cxnSpLocks/>
            </p:cNvCxnSpPr>
            <p:nvPr/>
          </p:nvCxnSpPr>
          <p:spPr>
            <a:xfrm>
              <a:off x="1715880" y="3767001"/>
              <a:ext cx="1223627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4A2BAF2-DFA4-41EB-808C-ED11743E6A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59507" y="2687002"/>
              <a:ext cx="2" cy="12108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E4FADB-A5F9-4D29-9697-37EF144E96D9}"/>
                </a:ext>
              </a:extLst>
            </p:cNvPr>
            <p:cNvSpPr/>
            <p:nvPr/>
          </p:nvSpPr>
          <p:spPr>
            <a:xfrm>
              <a:off x="1859507" y="2867001"/>
              <a:ext cx="900000" cy="900000"/>
            </a:xfrm>
            <a:prstGeom prst="rect">
              <a:avLst/>
            </a:prstGeom>
            <a:solidFill>
              <a:srgbClr val="FFC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800" b="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B03F870-3717-4C26-88A7-030B2C01C418}"/>
                </a:ext>
              </a:extLst>
            </p:cNvPr>
            <p:cNvSpPr txBox="1"/>
            <p:nvPr/>
          </p:nvSpPr>
          <p:spPr>
            <a:xfrm>
              <a:off x="1572251" y="3767001"/>
              <a:ext cx="2584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kumimoji="1" lang="ja-JP" altLang="en-US" sz="8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C1034C-2327-4E3E-83E5-82715580DA9B}"/>
                </a:ext>
              </a:extLst>
            </p:cNvPr>
            <p:cNvSpPr txBox="1"/>
            <p:nvPr/>
          </p:nvSpPr>
          <p:spPr>
            <a:xfrm>
              <a:off x="2641526" y="3767001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1" lang="ja-JP" alt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3014EC0-DA60-4DD3-B43C-801C2C6D9E7E}"/>
                </a:ext>
              </a:extLst>
            </p:cNvPr>
            <p:cNvSpPr txBox="1"/>
            <p:nvPr/>
          </p:nvSpPr>
          <p:spPr>
            <a:xfrm>
              <a:off x="1597899" y="273619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1" lang="ja-JP" alt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D24D790-23E8-47A2-99F2-F87474FBF0AA}"/>
                </a:ext>
              </a:extLst>
            </p:cNvPr>
            <p:cNvSpPr txBox="1"/>
            <p:nvPr/>
          </p:nvSpPr>
          <p:spPr>
            <a:xfrm>
              <a:off x="2821526" y="3502544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8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kumimoji="1" lang="ja-JP" altLang="en-US" sz="8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08303D-6D04-4B1B-AABD-A88CDF70954F}"/>
                </a:ext>
              </a:extLst>
            </p:cNvPr>
            <p:cNvSpPr txBox="1"/>
            <p:nvPr/>
          </p:nvSpPr>
          <p:spPr>
            <a:xfrm>
              <a:off x="1869465" y="2556197"/>
              <a:ext cx="2295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8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kumimoji="1" lang="ja-JP" altLang="en-US" sz="8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26CBDF3-1A07-482F-BF58-BB02020942F7}"/>
              </a:ext>
            </a:extLst>
          </p:cNvPr>
          <p:cNvGrpSpPr/>
          <p:nvPr/>
        </p:nvGrpSpPr>
        <p:grpSpPr>
          <a:xfrm>
            <a:off x="1114272" y="6337038"/>
            <a:ext cx="1523709" cy="1449331"/>
            <a:chOff x="1114272" y="6337038"/>
            <a:chExt cx="1523709" cy="1449331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B88DE1F5-EE37-4F69-93B6-9837C5F0AB82}"/>
                </a:ext>
              </a:extLst>
            </p:cNvPr>
            <p:cNvSpPr/>
            <p:nvPr/>
          </p:nvSpPr>
          <p:spPr>
            <a:xfrm>
              <a:off x="1437124" y="6644987"/>
              <a:ext cx="900000" cy="900000"/>
            </a:xfrm>
            <a:prstGeom prst="ellipse">
              <a:avLst/>
            </a:prstGeom>
            <a:solidFill>
              <a:srgbClr val="CC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800" b="1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952688A-73C4-47AD-B28E-E769F416B5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40000" y="6467843"/>
              <a:ext cx="2" cy="12108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5A1A5C-A61A-4B0A-B3B9-165AEDE3AB97}"/>
                </a:ext>
              </a:extLst>
            </p:cNvPr>
            <p:cNvSpPr txBox="1"/>
            <p:nvPr/>
          </p:nvSpPr>
          <p:spPr>
            <a:xfrm>
              <a:off x="2402019" y="728338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8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kumimoji="1" lang="ja-JP" altLang="en-US" sz="8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AEC259F-1080-425D-B610-13569ED382DA}"/>
                </a:ext>
              </a:extLst>
            </p:cNvPr>
            <p:cNvSpPr txBox="1"/>
            <p:nvPr/>
          </p:nvSpPr>
          <p:spPr>
            <a:xfrm>
              <a:off x="1449958" y="6337038"/>
              <a:ext cx="2295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8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kumimoji="1" lang="ja-JP" altLang="en-US" sz="8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4707C8D-C90F-40A7-AE23-CE1E74D67CD3}"/>
                </a:ext>
              </a:extLst>
            </p:cNvPr>
            <p:cNvCxnSpPr>
              <a:cxnSpLocks/>
            </p:cNvCxnSpPr>
            <p:nvPr/>
          </p:nvCxnSpPr>
          <p:spPr>
            <a:xfrm>
              <a:off x="1296373" y="7547842"/>
              <a:ext cx="1223627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A095D44-E8B0-4011-99AB-29191B612235}"/>
                </a:ext>
              </a:extLst>
            </p:cNvPr>
            <p:cNvSpPr txBox="1"/>
            <p:nvPr/>
          </p:nvSpPr>
          <p:spPr>
            <a:xfrm>
              <a:off x="1152744" y="7547842"/>
              <a:ext cx="2584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kumimoji="1" lang="ja-JP" altLang="en-US" sz="8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EB3763F-5AB8-4D90-A572-396B20792A45}"/>
                </a:ext>
              </a:extLst>
            </p:cNvPr>
            <p:cNvSpPr txBox="1"/>
            <p:nvPr/>
          </p:nvSpPr>
          <p:spPr>
            <a:xfrm>
              <a:off x="2222019" y="7570925"/>
              <a:ext cx="235962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ja-JP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1" lang="ja-JP" alt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C95A426-1C14-48A8-9221-210D679CE4F6}"/>
                </a:ext>
              </a:extLst>
            </p:cNvPr>
            <p:cNvSpPr txBox="1"/>
            <p:nvPr/>
          </p:nvSpPr>
          <p:spPr>
            <a:xfrm>
              <a:off x="1178392" y="6540119"/>
              <a:ext cx="235962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ja-JP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1" lang="ja-JP" alt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FAF8668-2F7D-4E22-A4B1-3F0CDB0429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37134" y="6647841"/>
              <a:ext cx="452863" cy="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85ABB38-C077-4B0C-BF6C-556D7AEBDDAD}"/>
                </a:ext>
              </a:extLst>
            </p:cNvPr>
            <p:cNvCxnSpPr>
              <a:cxnSpLocks/>
            </p:cNvCxnSpPr>
            <p:nvPr/>
          </p:nvCxnSpPr>
          <p:spPr>
            <a:xfrm>
              <a:off x="2340000" y="7097842"/>
              <a:ext cx="0" cy="447153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9C0D866-9837-4D1F-8B28-DE2052941FA3}"/>
                </a:ext>
              </a:extLst>
            </p:cNvPr>
            <p:cNvSpPr txBox="1"/>
            <p:nvPr/>
          </p:nvSpPr>
          <p:spPr>
            <a:xfrm>
              <a:off x="1139920" y="6990119"/>
              <a:ext cx="312906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ja-JP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  <a:endParaRPr kumimoji="1" lang="ja-JP" alt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D3B5841-646E-495A-B107-9D042BC9445F}"/>
                </a:ext>
              </a:extLst>
            </p:cNvPr>
            <p:cNvSpPr txBox="1"/>
            <p:nvPr/>
          </p:nvSpPr>
          <p:spPr>
            <a:xfrm>
              <a:off x="1736951" y="7570925"/>
              <a:ext cx="312906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ja-JP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  <a:endParaRPr kumimoji="1" lang="ja-JP" alt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3D5A67E-6288-41E0-9961-E4C58CC6496F}"/>
                </a:ext>
              </a:extLst>
            </p:cNvPr>
            <p:cNvSpPr/>
            <p:nvPr/>
          </p:nvSpPr>
          <p:spPr>
            <a:xfrm>
              <a:off x="1663562" y="6869987"/>
              <a:ext cx="450000" cy="45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800" b="1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63CF3D1-B0E9-4372-AB2F-E3D45A680A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0000" y="7097842"/>
              <a:ext cx="900000" cy="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2F0C692-B4B7-4A96-9C30-E28260BA50D0}"/>
                </a:ext>
              </a:extLst>
            </p:cNvPr>
            <p:cNvCxnSpPr>
              <a:cxnSpLocks/>
            </p:cNvCxnSpPr>
            <p:nvPr/>
          </p:nvCxnSpPr>
          <p:spPr>
            <a:xfrm>
              <a:off x="1890000" y="6647842"/>
              <a:ext cx="0" cy="90000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31B9327-89A7-48F4-9B71-60473AA64969}"/>
                </a:ext>
              </a:extLst>
            </p:cNvPr>
            <p:cNvCxnSpPr>
              <a:cxnSpLocks/>
            </p:cNvCxnSpPr>
            <p:nvPr/>
          </p:nvCxnSpPr>
          <p:spPr>
            <a:xfrm>
              <a:off x="2113562" y="7094987"/>
              <a:ext cx="0" cy="45000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3599C79-47BF-47E3-89FE-1ABFF2DA2814}"/>
                </a:ext>
              </a:extLst>
            </p:cNvPr>
            <p:cNvCxnSpPr>
              <a:cxnSpLocks/>
            </p:cNvCxnSpPr>
            <p:nvPr/>
          </p:nvCxnSpPr>
          <p:spPr>
            <a:xfrm>
              <a:off x="1663562" y="7094987"/>
              <a:ext cx="0" cy="45000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A69B2EE-C149-4EE1-BB28-CD24A67C16F7}"/>
                </a:ext>
              </a:extLst>
            </p:cNvPr>
            <p:cNvSpPr txBox="1"/>
            <p:nvPr/>
          </p:nvSpPr>
          <p:spPr>
            <a:xfrm>
              <a:off x="1931461" y="7570925"/>
              <a:ext cx="364203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ja-JP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0.75</a:t>
              </a:r>
              <a:endParaRPr kumimoji="1" lang="ja-JP" alt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4899BBA-D81C-4A92-BC95-D932A97CD59B}"/>
                </a:ext>
              </a:extLst>
            </p:cNvPr>
            <p:cNvSpPr txBox="1"/>
            <p:nvPr/>
          </p:nvSpPr>
          <p:spPr>
            <a:xfrm>
              <a:off x="1481461" y="7570925"/>
              <a:ext cx="364203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ja-JP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0.25</a:t>
              </a:r>
              <a:endParaRPr kumimoji="1" lang="ja-JP" alt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61C1B41-09B4-4CD0-B723-B8DF67AC6A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37124" y="6866997"/>
              <a:ext cx="450000" cy="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CA58402-223C-46F3-B777-B642430949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37124" y="7319987"/>
              <a:ext cx="450000" cy="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0968224-91EA-4D96-B469-3A5DEE75A98B}"/>
                </a:ext>
              </a:extLst>
            </p:cNvPr>
            <p:cNvSpPr txBox="1"/>
            <p:nvPr/>
          </p:nvSpPr>
          <p:spPr>
            <a:xfrm>
              <a:off x="1114272" y="6764217"/>
              <a:ext cx="364203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ja-JP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0.75</a:t>
              </a:r>
              <a:endParaRPr kumimoji="1" lang="ja-JP" alt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5863530-0600-48DA-83BE-9F14FF215A96}"/>
                </a:ext>
              </a:extLst>
            </p:cNvPr>
            <p:cNvSpPr txBox="1"/>
            <p:nvPr/>
          </p:nvSpPr>
          <p:spPr>
            <a:xfrm>
              <a:off x="1114272" y="7212265"/>
              <a:ext cx="364203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ja-JP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0.25</a:t>
              </a:r>
              <a:endParaRPr kumimoji="1" lang="ja-JP" alt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A53A780B-328D-4DEE-8886-4E77CC5526DA}"/>
              </a:ext>
            </a:extLst>
          </p:cNvPr>
          <p:cNvGrpSpPr/>
          <p:nvPr/>
        </p:nvGrpSpPr>
        <p:grpSpPr>
          <a:xfrm>
            <a:off x="1139920" y="3880493"/>
            <a:ext cx="1498061" cy="1426248"/>
            <a:chOff x="1139920" y="3880493"/>
            <a:chExt cx="1498061" cy="1426248"/>
          </a:xfrm>
        </p:grpSpPr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5FBC4F6C-178D-4D2A-BE17-BAA79F731165}"/>
                </a:ext>
              </a:extLst>
            </p:cNvPr>
            <p:cNvCxnSpPr>
              <a:cxnSpLocks/>
            </p:cNvCxnSpPr>
            <p:nvPr/>
          </p:nvCxnSpPr>
          <p:spPr>
            <a:xfrm>
              <a:off x="1296373" y="5091297"/>
              <a:ext cx="1223627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A42DB3B0-6C81-4B40-BECA-22723BC021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40000" y="4011298"/>
              <a:ext cx="2" cy="12108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9AE9B8A-C024-4EAE-A611-D3F41B292DF8}"/>
                </a:ext>
              </a:extLst>
            </p:cNvPr>
            <p:cNvSpPr txBox="1"/>
            <p:nvPr/>
          </p:nvSpPr>
          <p:spPr>
            <a:xfrm>
              <a:off x="1152744" y="5091297"/>
              <a:ext cx="2584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kumimoji="1" lang="ja-JP" altLang="en-US" sz="8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36F9C6D-D604-4143-9A08-1302B35A89B6}"/>
                </a:ext>
              </a:extLst>
            </p:cNvPr>
            <p:cNvSpPr txBox="1"/>
            <p:nvPr/>
          </p:nvSpPr>
          <p:spPr>
            <a:xfrm>
              <a:off x="2222019" y="5091297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1" lang="ja-JP" alt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4CCB3095-CBBD-49C1-AD0E-F6F7223A41F3}"/>
                </a:ext>
              </a:extLst>
            </p:cNvPr>
            <p:cNvSpPr txBox="1"/>
            <p:nvPr/>
          </p:nvSpPr>
          <p:spPr>
            <a:xfrm>
              <a:off x="1178392" y="4060491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1" lang="ja-JP" alt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0BBBFB3-FD92-476C-BDB4-C2F61D148FF3}"/>
                </a:ext>
              </a:extLst>
            </p:cNvPr>
            <p:cNvSpPr txBox="1"/>
            <p:nvPr/>
          </p:nvSpPr>
          <p:spPr>
            <a:xfrm>
              <a:off x="2402019" y="4826840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8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kumimoji="1" lang="ja-JP" altLang="en-US" sz="8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7B4DDB3E-587D-4AA2-89E6-BD8D1EE0F65B}"/>
                </a:ext>
              </a:extLst>
            </p:cNvPr>
            <p:cNvSpPr txBox="1"/>
            <p:nvPr/>
          </p:nvSpPr>
          <p:spPr>
            <a:xfrm>
              <a:off x="1449958" y="3880493"/>
              <a:ext cx="2295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8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kumimoji="1" lang="ja-JP" altLang="en-US" sz="8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B65D4021-EB0C-499F-9ADA-0092EA22D168}"/>
                </a:ext>
              </a:extLst>
            </p:cNvPr>
            <p:cNvSpPr/>
            <p:nvPr/>
          </p:nvSpPr>
          <p:spPr>
            <a:xfrm>
              <a:off x="1437123" y="4191297"/>
              <a:ext cx="902877" cy="900000"/>
            </a:xfrm>
            <a:custGeom>
              <a:avLst/>
              <a:gdLst>
                <a:gd name="connsiteX0" fmla="*/ 0 w 902877"/>
                <a:gd name="connsiteY0" fmla="*/ 0 h 900000"/>
                <a:gd name="connsiteX1" fmla="*/ 449999 w 902877"/>
                <a:gd name="connsiteY1" fmla="*/ 0 h 900000"/>
                <a:gd name="connsiteX2" fmla="*/ 449999 w 902877"/>
                <a:gd name="connsiteY2" fmla="*/ 447011 h 900000"/>
                <a:gd name="connsiteX3" fmla="*/ 902877 w 902877"/>
                <a:gd name="connsiteY3" fmla="*/ 447011 h 900000"/>
                <a:gd name="connsiteX4" fmla="*/ 902877 w 902877"/>
                <a:gd name="connsiteY4" fmla="*/ 900000 h 900000"/>
                <a:gd name="connsiteX5" fmla="*/ 449999 w 902877"/>
                <a:gd name="connsiteY5" fmla="*/ 900000 h 900000"/>
                <a:gd name="connsiteX6" fmla="*/ 2877 w 902877"/>
                <a:gd name="connsiteY6" fmla="*/ 900000 h 900000"/>
                <a:gd name="connsiteX7" fmla="*/ 0 w 902877"/>
                <a:gd name="connsiteY7" fmla="*/ 90000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877" h="900000">
                  <a:moveTo>
                    <a:pt x="0" y="0"/>
                  </a:moveTo>
                  <a:lnTo>
                    <a:pt x="449999" y="0"/>
                  </a:lnTo>
                  <a:lnTo>
                    <a:pt x="449999" y="447011"/>
                  </a:lnTo>
                  <a:lnTo>
                    <a:pt x="902877" y="447011"/>
                  </a:lnTo>
                  <a:lnTo>
                    <a:pt x="902877" y="900000"/>
                  </a:lnTo>
                  <a:lnTo>
                    <a:pt x="449999" y="900000"/>
                  </a:lnTo>
                  <a:lnTo>
                    <a:pt x="2877" y="900000"/>
                  </a:lnTo>
                  <a:lnTo>
                    <a:pt x="0" y="900000"/>
                  </a:lnTo>
                  <a:close/>
                </a:path>
              </a:pathLst>
            </a:cu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sz="800" b="1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E1995484-4CF0-424D-9C11-1142BB559D94}"/>
                </a:ext>
              </a:extLst>
            </p:cNvPr>
            <p:cNvCxnSpPr>
              <a:cxnSpLocks/>
            </p:cNvCxnSpPr>
            <p:nvPr/>
          </p:nvCxnSpPr>
          <p:spPr>
            <a:xfrm>
              <a:off x="1890000" y="4641297"/>
              <a:ext cx="0" cy="447153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673B9F0B-403E-406C-8C3E-902B36896798}"/>
                </a:ext>
              </a:extLst>
            </p:cNvPr>
            <p:cNvCxnSpPr>
              <a:cxnSpLocks/>
            </p:cNvCxnSpPr>
            <p:nvPr/>
          </p:nvCxnSpPr>
          <p:spPr>
            <a:xfrm>
              <a:off x="1437123" y="4641297"/>
              <a:ext cx="450001" cy="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DC002E4F-D86F-4D1A-98AB-97425DBAB7E5}"/>
                </a:ext>
              </a:extLst>
            </p:cNvPr>
            <p:cNvSpPr txBox="1"/>
            <p:nvPr/>
          </p:nvSpPr>
          <p:spPr>
            <a:xfrm>
              <a:off x="1739559" y="5091297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  <a:endParaRPr kumimoji="1" lang="ja-JP" alt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EF5C7240-D327-4409-8D02-B4CAD11C6062}"/>
                </a:ext>
              </a:extLst>
            </p:cNvPr>
            <p:cNvSpPr txBox="1"/>
            <p:nvPr/>
          </p:nvSpPr>
          <p:spPr>
            <a:xfrm>
              <a:off x="1139920" y="4510492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  <a:endParaRPr kumimoji="1" lang="ja-JP" alt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3EF3071B-CDB5-464F-9373-0D198E1D88F6}"/>
              </a:ext>
            </a:extLst>
          </p:cNvPr>
          <p:cNvGrpSpPr/>
          <p:nvPr/>
        </p:nvGrpSpPr>
        <p:grpSpPr>
          <a:xfrm>
            <a:off x="3499347" y="3880493"/>
            <a:ext cx="1485237" cy="1426248"/>
            <a:chOff x="3499347" y="3880493"/>
            <a:chExt cx="1485237" cy="1426248"/>
          </a:xfrm>
        </p:grpSpPr>
        <p:pic>
          <p:nvPicPr>
            <p:cNvPr id="132" name="Graphic 131">
              <a:extLst>
                <a:ext uri="{FF2B5EF4-FFF2-40B4-BE49-F238E27FC236}">
                  <a16:creationId xmlns:a16="http://schemas.microsoft.com/office/drawing/2014/main" id="{6DF4B853-F030-4E12-B43B-F7FA8A870E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4616" r="14616"/>
            <a:stretch/>
          </p:blipFill>
          <p:spPr>
            <a:xfrm>
              <a:off x="3744258" y="4106895"/>
              <a:ext cx="1005840" cy="1002984"/>
            </a:xfrm>
            <a:prstGeom prst="rect">
              <a:avLst/>
            </a:prstGeom>
          </p:spPr>
        </p:pic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8770A165-A135-48B7-8ED5-3A89055BAC5A}"/>
                </a:ext>
              </a:extLst>
            </p:cNvPr>
            <p:cNvGrpSpPr/>
            <p:nvPr/>
          </p:nvGrpSpPr>
          <p:grpSpPr>
            <a:xfrm>
              <a:off x="3499347" y="3880493"/>
              <a:ext cx="1485237" cy="1426248"/>
              <a:chOff x="1152744" y="3880493"/>
              <a:chExt cx="1485237" cy="1426248"/>
            </a:xfrm>
          </p:grpSpPr>
          <p:cxnSp>
            <p:nvCxnSpPr>
              <p:cNvPr id="180" name="Straight Arrow Connector 179">
                <a:extLst>
                  <a:ext uri="{FF2B5EF4-FFF2-40B4-BE49-F238E27FC236}">
                    <a16:creationId xmlns:a16="http://schemas.microsoft.com/office/drawing/2014/main" id="{44640A9E-39FB-4A05-AA34-171952D127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6373" y="5091297"/>
                <a:ext cx="1223627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Arrow Connector 180">
                <a:extLst>
                  <a:ext uri="{FF2B5EF4-FFF2-40B4-BE49-F238E27FC236}">
                    <a16:creationId xmlns:a16="http://schemas.microsoft.com/office/drawing/2014/main" id="{C4C20BE9-C3C4-4FAE-A854-F252FEDE2F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40000" y="4011298"/>
                <a:ext cx="2" cy="12108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3C9AC285-6160-4F04-9B5B-939DA6010132}"/>
                  </a:ext>
                </a:extLst>
              </p:cNvPr>
              <p:cNvSpPr txBox="1"/>
              <p:nvPr/>
            </p:nvSpPr>
            <p:spPr>
              <a:xfrm>
                <a:off x="1152744" y="5091297"/>
                <a:ext cx="25840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endParaRPr kumimoji="1" lang="ja-JP" altLang="en-US" sz="8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2618458B-C429-456B-8B3E-5F01648F9993}"/>
                  </a:ext>
                </a:extLst>
              </p:cNvPr>
              <p:cNvSpPr txBox="1"/>
              <p:nvPr/>
            </p:nvSpPr>
            <p:spPr>
              <a:xfrm>
                <a:off x="2222019" y="5091297"/>
                <a:ext cx="23596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kumimoji="1" lang="ja-JP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3823D44A-376A-404C-9AF7-BDCCB0992C23}"/>
                  </a:ext>
                </a:extLst>
              </p:cNvPr>
              <p:cNvSpPr txBox="1"/>
              <p:nvPr/>
            </p:nvSpPr>
            <p:spPr>
              <a:xfrm>
                <a:off x="1178392" y="4060491"/>
                <a:ext cx="23596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kumimoji="1" lang="ja-JP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7257EF0-A86F-4617-8766-8586B354389C}"/>
                  </a:ext>
                </a:extLst>
              </p:cNvPr>
              <p:cNvSpPr txBox="1"/>
              <p:nvPr/>
            </p:nvSpPr>
            <p:spPr>
              <a:xfrm>
                <a:off x="2402019" y="4826840"/>
                <a:ext cx="23596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8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kumimoji="1" lang="ja-JP" altLang="en-US" sz="8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FB87F0B4-6CC1-4EE0-9339-32D706477857}"/>
                  </a:ext>
                </a:extLst>
              </p:cNvPr>
              <p:cNvSpPr txBox="1"/>
              <p:nvPr/>
            </p:nvSpPr>
            <p:spPr>
              <a:xfrm>
                <a:off x="1449958" y="3880493"/>
                <a:ext cx="2295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8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kumimoji="1" lang="ja-JP" altLang="en-US" sz="8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0162AB13-058A-4D4A-BE91-1ACAC0062C4B}"/>
              </a:ext>
            </a:extLst>
          </p:cNvPr>
          <p:cNvGrpSpPr/>
          <p:nvPr/>
        </p:nvGrpSpPr>
        <p:grpSpPr>
          <a:xfrm>
            <a:off x="3499347" y="6337038"/>
            <a:ext cx="1485237" cy="1449331"/>
            <a:chOff x="3499347" y="6337038"/>
            <a:chExt cx="1485237" cy="1449331"/>
          </a:xfrm>
        </p:grpSpPr>
        <p:pic>
          <p:nvPicPr>
            <p:cNvPr id="130" name="Graphic 129">
              <a:extLst>
                <a:ext uri="{FF2B5EF4-FFF2-40B4-BE49-F238E27FC236}">
                  <a16:creationId xmlns:a16="http://schemas.microsoft.com/office/drawing/2014/main" id="{104E0E5F-7529-47E1-AE5B-26D619ED44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085" t="4667" r="16269" b="-1"/>
            <a:stretch/>
          </p:blipFill>
          <p:spPr>
            <a:xfrm>
              <a:off x="3768194" y="6612862"/>
              <a:ext cx="957292" cy="952012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53072F98-5701-49A0-B69E-D878B692787E}"/>
                </a:ext>
              </a:extLst>
            </p:cNvPr>
            <p:cNvGrpSpPr/>
            <p:nvPr/>
          </p:nvGrpSpPr>
          <p:grpSpPr>
            <a:xfrm>
              <a:off x="3499347" y="6337038"/>
              <a:ext cx="1485237" cy="1449331"/>
              <a:chOff x="1152744" y="6337038"/>
              <a:chExt cx="1485237" cy="1449331"/>
            </a:xfrm>
          </p:grpSpPr>
          <p:cxnSp>
            <p:nvCxnSpPr>
              <p:cNvPr id="196" name="Straight Arrow Connector 195">
                <a:extLst>
                  <a:ext uri="{FF2B5EF4-FFF2-40B4-BE49-F238E27FC236}">
                    <a16:creationId xmlns:a16="http://schemas.microsoft.com/office/drawing/2014/main" id="{004C30BC-C87D-4256-BFB0-3A262B1A62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40000" y="6467843"/>
                <a:ext cx="2" cy="12108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AB5AE198-766E-4DE5-B241-276CA6EC4A54}"/>
                  </a:ext>
                </a:extLst>
              </p:cNvPr>
              <p:cNvSpPr txBox="1"/>
              <p:nvPr/>
            </p:nvSpPr>
            <p:spPr>
              <a:xfrm>
                <a:off x="2402019" y="7283385"/>
                <a:ext cx="23596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8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kumimoji="1" lang="ja-JP" altLang="en-US" sz="8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98749B03-795F-4F29-AD25-32094CCCFCE0}"/>
                  </a:ext>
                </a:extLst>
              </p:cNvPr>
              <p:cNvSpPr txBox="1"/>
              <p:nvPr/>
            </p:nvSpPr>
            <p:spPr>
              <a:xfrm>
                <a:off x="1449958" y="6337038"/>
                <a:ext cx="2295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8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kumimoji="1" lang="ja-JP" altLang="en-US" sz="8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99" name="Straight Arrow Connector 198">
                <a:extLst>
                  <a:ext uri="{FF2B5EF4-FFF2-40B4-BE49-F238E27FC236}">
                    <a16:creationId xmlns:a16="http://schemas.microsoft.com/office/drawing/2014/main" id="{76788ED5-9A05-48F1-A743-7B9473EA50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6373" y="7547842"/>
                <a:ext cx="1223627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F531591F-CD75-4941-AB1B-93588BF761CD}"/>
                  </a:ext>
                </a:extLst>
              </p:cNvPr>
              <p:cNvSpPr txBox="1"/>
              <p:nvPr/>
            </p:nvSpPr>
            <p:spPr>
              <a:xfrm>
                <a:off x="1152744" y="7547842"/>
                <a:ext cx="25840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endParaRPr kumimoji="1" lang="ja-JP" altLang="en-US" sz="8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E1ED1866-B3A1-4E92-87AF-9BF3119D3748}"/>
                  </a:ext>
                </a:extLst>
              </p:cNvPr>
              <p:cNvSpPr txBox="1"/>
              <p:nvPr/>
            </p:nvSpPr>
            <p:spPr>
              <a:xfrm>
                <a:off x="2222019" y="7570925"/>
                <a:ext cx="235962" cy="21544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kumimoji="1" lang="en-US" altLang="ja-JP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kumimoji="1" lang="ja-JP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1DD3BB82-BA59-4088-B6EA-0A4D1CB01A5C}"/>
                  </a:ext>
                </a:extLst>
              </p:cNvPr>
              <p:cNvSpPr txBox="1"/>
              <p:nvPr/>
            </p:nvSpPr>
            <p:spPr>
              <a:xfrm>
                <a:off x="1178392" y="6540119"/>
                <a:ext cx="235962" cy="21544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kumimoji="1" lang="en-US" altLang="ja-JP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kumimoji="1" lang="ja-JP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BBBBEA6C-99B3-48C5-B8B6-8E0C6235F2FB}"/>
              </a:ext>
            </a:extLst>
          </p:cNvPr>
          <p:cNvGrpSpPr/>
          <p:nvPr/>
        </p:nvGrpSpPr>
        <p:grpSpPr>
          <a:xfrm>
            <a:off x="3499347" y="1618937"/>
            <a:ext cx="1485237" cy="1426248"/>
            <a:chOff x="3499347" y="1618937"/>
            <a:chExt cx="1485237" cy="1426248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80722501-6FCF-42CC-A7E0-66071FD39506}"/>
                </a:ext>
              </a:extLst>
            </p:cNvPr>
            <p:cNvGrpSpPr/>
            <p:nvPr/>
          </p:nvGrpSpPr>
          <p:grpSpPr>
            <a:xfrm>
              <a:off x="3499347" y="1618937"/>
              <a:ext cx="1485237" cy="1426248"/>
              <a:chOff x="1572251" y="2556197"/>
              <a:chExt cx="1485237" cy="1426248"/>
            </a:xfrm>
          </p:grpSpPr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C2A42B64-AC68-4141-A1B3-DDA29EA182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5880" y="3767001"/>
                <a:ext cx="1223627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B275E73B-06E7-414F-BA36-7641D2BFCC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59507" y="2687002"/>
                <a:ext cx="2" cy="12108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C7EF15B8-997F-4920-A000-29614E88C6A6}"/>
                  </a:ext>
                </a:extLst>
              </p:cNvPr>
              <p:cNvSpPr txBox="1"/>
              <p:nvPr/>
            </p:nvSpPr>
            <p:spPr>
              <a:xfrm>
                <a:off x="1572251" y="3767001"/>
                <a:ext cx="25840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endParaRPr kumimoji="1" lang="ja-JP" altLang="en-US" sz="8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3E23B4E-F722-4753-94F1-3385B699C028}"/>
                  </a:ext>
                </a:extLst>
              </p:cNvPr>
              <p:cNvSpPr txBox="1"/>
              <p:nvPr/>
            </p:nvSpPr>
            <p:spPr>
              <a:xfrm>
                <a:off x="2641526" y="3767001"/>
                <a:ext cx="23596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kumimoji="1" lang="ja-JP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6AF304B-E192-47B5-9791-63BC4393094F}"/>
                  </a:ext>
                </a:extLst>
              </p:cNvPr>
              <p:cNvSpPr txBox="1"/>
              <p:nvPr/>
            </p:nvSpPr>
            <p:spPr>
              <a:xfrm>
                <a:off x="1597899" y="2736195"/>
                <a:ext cx="23596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kumimoji="1" lang="ja-JP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603AA69-5BDC-4771-98DF-FBD835842BA1}"/>
                  </a:ext>
                </a:extLst>
              </p:cNvPr>
              <p:cNvSpPr txBox="1"/>
              <p:nvPr/>
            </p:nvSpPr>
            <p:spPr>
              <a:xfrm>
                <a:off x="2821526" y="3502544"/>
                <a:ext cx="23596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8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kumimoji="1" lang="ja-JP" altLang="en-US" sz="8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CAD4E2D3-6EA9-4CE2-B06E-98C70979E816}"/>
                  </a:ext>
                </a:extLst>
              </p:cNvPr>
              <p:cNvSpPr txBox="1"/>
              <p:nvPr/>
            </p:nvSpPr>
            <p:spPr>
              <a:xfrm>
                <a:off x="1869465" y="2556197"/>
                <a:ext cx="2295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8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kumimoji="1" lang="ja-JP" altLang="en-US" sz="8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243" name="Graphic 242">
              <a:extLst>
                <a:ext uri="{FF2B5EF4-FFF2-40B4-BE49-F238E27FC236}">
                  <a16:creationId xmlns:a16="http://schemas.microsoft.com/office/drawing/2014/main" id="{673AF24C-53F9-43DA-ACB5-7849EA7E4D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6665" t="4847" r="16994" b="254"/>
            <a:stretch/>
          </p:blipFill>
          <p:spPr>
            <a:xfrm>
              <a:off x="3775447" y="1915433"/>
              <a:ext cx="918927" cy="9275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2942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A8EE431D-2EAD-4EE8-B150-A68EE4B403C8}"/>
              </a:ext>
            </a:extLst>
          </p:cNvPr>
          <p:cNvGrpSpPr/>
          <p:nvPr/>
        </p:nvGrpSpPr>
        <p:grpSpPr>
          <a:xfrm>
            <a:off x="0" y="0"/>
            <a:ext cx="6858000" cy="9906000"/>
            <a:chOff x="0" y="0"/>
            <a:chExt cx="6858000" cy="9906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F37343E-9F2A-4EBF-B2D4-E8281A663FAB}"/>
                </a:ext>
              </a:extLst>
            </p:cNvPr>
            <p:cNvSpPr/>
            <p:nvPr/>
          </p:nvSpPr>
          <p:spPr>
            <a:xfrm>
              <a:off x="1080000" y="1260000"/>
              <a:ext cx="4697995" cy="7565997"/>
            </a:xfrm>
            <a:prstGeom prst="rect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0AFA227-B26F-43DA-90BC-D1C4000AE19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953000"/>
              <a:ext cx="685800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7876487-F53D-43FC-A740-641A77A0C541}"/>
                </a:ext>
              </a:extLst>
            </p:cNvPr>
            <p:cNvCxnSpPr>
              <a:cxnSpLocks/>
            </p:cNvCxnSpPr>
            <p:nvPr/>
          </p:nvCxnSpPr>
          <p:spPr>
            <a:xfrm>
              <a:off x="3429000" y="0"/>
              <a:ext cx="0" cy="99060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81BB6D4-7A46-465B-B04B-0BE0774B6C7A}"/>
              </a:ext>
            </a:extLst>
          </p:cNvPr>
          <p:cNvGrpSpPr/>
          <p:nvPr/>
        </p:nvGrpSpPr>
        <p:grpSpPr>
          <a:xfrm>
            <a:off x="1602274" y="2377133"/>
            <a:ext cx="3653452" cy="1432700"/>
            <a:chOff x="2015191" y="2377133"/>
            <a:chExt cx="3653452" cy="143270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448A9AD-23CE-4B18-8744-E0326A7A9522}"/>
                </a:ext>
              </a:extLst>
            </p:cNvPr>
            <p:cNvGrpSpPr/>
            <p:nvPr/>
          </p:nvGrpSpPr>
          <p:grpSpPr>
            <a:xfrm>
              <a:off x="2306820" y="2461128"/>
              <a:ext cx="3361823" cy="1264708"/>
              <a:chOff x="2306820" y="2517393"/>
              <a:chExt cx="3361823" cy="126470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2DFADBFD-8981-41FE-9534-88343193B829}"/>
                      </a:ext>
                    </a:extLst>
                  </p:cNvPr>
                  <p:cNvSpPr txBox="1"/>
                  <p:nvPr/>
                </p:nvSpPr>
                <p:spPr>
                  <a:xfrm>
                    <a:off x="2306820" y="2517393"/>
                    <a:ext cx="1670329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sz="10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kumimoji="1" lang="en-US" altLang="ja-JP" sz="1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kumimoji="1" lang="en-US" altLang="ja-JP" sz="1000" i="1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kumimoji="1" lang="en-US" altLang="ja-JP" sz="1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1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ja-JP" sz="1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ja-JP" sz="1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kumimoji="1" lang="en-US" altLang="ja-JP" sz="1000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kumimoji="1" lang="en-US" altLang="ja-JP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ja-JP" sz="1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kumimoji="1" lang="en-US" altLang="ja-JP" sz="1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ja-JP" sz="1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kumimoji="1" lang="en-US" altLang="ja-JP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ja-JP" sz="1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1" lang="en-US" altLang="ja-JP" sz="1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ja-JP" sz="1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kumimoji="1" lang="ja-JP" altLang="en-US" sz="1000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2DFADBFD-8981-41FE-9534-88343193B8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6820" y="2517393"/>
                    <a:ext cx="1670329" cy="24622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BFAD9CDC-8FC3-4DAC-8E14-0CB47916A412}"/>
                      </a:ext>
                    </a:extLst>
                  </p:cNvPr>
                  <p:cNvSpPr txBox="1"/>
                  <p:nvPr/>
                </p:nvSpPr>
                <p:spPr>
                  <a:xfrm>
                    <a:off x="2484729" y="2764770"/>
                    <a:ext cx="82535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sz="100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kumimoji="1" lang="en-US" altLang="ja-JP" sz="1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1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ja-JP" sz="1000" i="1"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  <m:r>
                            <a:rPr kumimoji="1" lang="en-US" altLang="ja-JP" sz="1000" i="1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kumimoji="1" lang="ja-JP" altLang="en-US" sz="1000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BFAD9CDC-8FC3-4DAC-8E14-0CB47916A4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84729" y="2764770"/>
                    <a:ext cx="825354" cy="24622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F7641100-752F-4C11-9DE5-E16C515FDBC2}"/>
                      </a:ext>
                    </a:extLst>
                  </p:cNvPr>
                  <p:cNvSpPr txBox="1"/>
                  <p:nvPr/>
                </p:nvSpPr>
                <p:spPr>
                  <a:xfrm>
                    <a:off x="2391858" y="3012147"/>
                    <a:ext cx="1083950" cy="384977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kumimoji="1" lang="en-US" altLang="ja-JP" sz="1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100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1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kumimoji="1" lang="en-US" altLang="ja-JP" sz="100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1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d>
                            <m:dPr>
                              <m:ctrlPr>
                                <a:rPr kumimoji="1" lang="en-US" altLang="ja-JP" sz="1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1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ja-JP" sz="1000" i="1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e>
                          </m:d>
                          <m:r>
                            <a:rPr kumimoji="1" lang="en-US" altLang="ja-JP" sz="1000" i="1">
                              <a:latin typeface="Cambria Math" panose="02040503050406030204" pitchFamily="18" charset="0"/>
                            </a:rPr>
                            <m:t>=0</m:t>
                          </m:r>
                          <m:r>
                            <a:rPr kumimoji="1" lang="en-US" altLang="ja-JP" sz="1000" b="0" i="1" smtClean="0">
                              <a:latin typeface="Cambria Math" panose="02040503050406030204" pitchFamily="18" charset="0"/>
                            </a:rPr>
                            <m:t>.05</m:t>
                          </m:r>
                        </m:oMath>
                      </m:oMathPara>
                    </a14:m>
                    <a:endParaRPr kumimoji="1" lang="ja-JP" altLang="en-US" sz="1000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F7641100-752F-4C11-9DE5-E16C515FDB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91858" y="3012147"/>
                    <a:ext cx="1083950" cy="3849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361096E5-5935-4A6B-A176-D03E4679F047}"/>
                      </a:ext>
                    </a:extLst>
                  </p:cNvPr>
                  <p:cNvSpPr txBox="1"/>
                  <p:nvPr/>
                </p:nvSpPr>
                <p:spPr>
                  <a:xfrm>
                    <a:off x="2387093" y="3397124"/>
                    <a:ext cx="1720086" cy="384977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kumimoji="1" lang="en-US" altLang="ja-JP" sz="1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1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1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kumimoji="1" lang="en-US" altLang="ja-JP" sz="1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1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d>
                            <m:dPr>
                              <m:ctrlPr>
                                <a:rPr kumimoji="1" lang="en-US" altLang="ja-JP" sz="1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1000" i="1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kumimoji="1" lang="en-US" altLang="ja-JP" sz="1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kumimoji="1" lang="en-US" altLang="ja-JP" sz="10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kumimoji="1" lang="en-US" altLang="ja-JP" sz="1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1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1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kumimoji="1" lang="en-US" altLang="ja-JP" sz="1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1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d>
                            <m:dPr>
                              <m:ctrlPr>
                                <a:rPr kumimoji="1" lang="en-US" altLang="ja-JP" sz="1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1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ja-JP" sz="1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ja-JP" sz="1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kumimoji="1" lang="en-US" altLang="ja-JP" sz="1000" i="1">
                              <a:latin typeface="Cambria Math" panose="02040503050406030204" pitchFamily="18" charset="0"/>
                            </a:rPr>
                            <m:t>=0</m:t>
                          </m:r>
                          <m:r>
                            <a:rPr kumimoji="1" lang="en-US" altLang="ja-JP" sz="1000" b="0" i="1" smtClean="0">
                              <a:latin typeface="Cambria Math" panose="02040503050406030204" pitchFamily="18" charset="0"/>
                            </a:rPr>
                            <m:t>.05</m:t>
                          </m:r>
                        </m:oMath>
                      </m:oMathPara>
                    </a14:m>
                    <a:endParaRPr kumimoji="1" lang="ja-JP" altLang="en-US" sz="1000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361096E5-5935-4A6B-A176-D03E4679F0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87093" y="3397124"/>
                    <a:ext cx="1720086" cy="3849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71F27A13-2659-4907-8B17-A46C97E5FE9D}"/>
                      </a:ext>
                    </a:extLst>
                  </p:cNvPr>
                  <p:cNvSpPr txBox="1"/>
                  <p:nvPr/>
                </p:nvSpPr>
                <p:spPr>
                  <a:xfrm>
                    <a:off x="4265759" y="2517393"/>
                    <a:ext cx="140288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kumimoji="1" lang="en-US" altLang="ja-JP" sz="1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1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ja-JP" sz="1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ja-JP" sz="1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kumimoji="1" lang="en-US" altLang="ja-JP" sz="1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ctrlPr>
                                <a:rPr kumimoji="1" lang="en-US" altLang="ja-JP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1000" b="0" i="1" smtClean="0">
                                  <a:latin typeface="Cambria Math" panose="02040503050406030204" pitchFamily="18" charset="0"/>
                                </a:rPr>
                                <m:t>0, 1</m:t>
                              </m:r>
                            </m:e>
                          </m:d>
                          <m:r>
                            <a:rPr kumimoji="1" lang="en-US" altLang="ja-JP" sz="1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kumimoji="1" lang="en-US" altLang="ja-JP" sz="1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1000" i="1">
                                  <a:latin typeface="Cambria Math" panose="02040503050406030204" pitchFamily="18" charset="0"/>
                                </a:rPr>
                                <m:t>0, 1</m:t>
                              </m:r>
                            </m:e>
                          </m:d>
                        </m:oMath>
                      </m:oMathPara>
                    </a14:m>
                    <a:endParaRPr kumimoji="1" lang="ja-JP" altLang="en-US" sz="1000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71F27A13-2659-4907-8B17-A46C97E5FE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65759" y="2517393"/>
                    <a:ext cx="1402884" cy="24622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44CB750-A13F-466A-B5EF-E0CEFFA95E39}"/>
                      </a:ext>
                    </a:extLst>
                  </p:cNvPr>
                  <p:cNvSpPr txBox="1"/>
                  <p:nvPr/>
                </p:nvSpPr>
                <p:spPr>
                  <a:xfrm>
                    <a:off x="4493820" y="2764770"/>
                    <a:ext cx="73231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sz="1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1000" i="1"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ctrlPr>
                                <a:rPr kumimoji="1" lang="en-US" altLang="ja-JP" sz="1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1000" i="1">
                                  <a:latin typeface="Cambria Math" panose="02040503050406030204" pitchFamily="18" charset="0"/>
                                </a:rPr>
                                <m:t>0, 1</m:t>
                              </m:r>
                            </m:e>
                          </m:d>
                        </m:oMath>
                      </m:oMathPara>
                    </a14:m>
                    <a:endParaRPr kumimoji="1" lang="ja-JP" altLang="en-US" sz="1000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44CB750-A13F-466A-B5EF-E0CEFFA95E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93820" y="2764770"/>
                    <a:ext cx="732315" cy="24622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92E749B9-6FD6-4744-9017-C88FD87A6ADF}"/>
                      </a:ext>
                    </a:extLst>
                  </p:cNvPr>
                  <p:cNvSpPr txBox="1"/>
                  <p:nvPr/>
                </p:nvSpPr>
                <p:spPr>
                  <a:xfrm>
                    <a:off x="4493820" y="3081525"/>
                    <a:ext cx="73231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sz="1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1000" i="1"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ctrlPr>
                                <a:rPr kumimoji="1" lang="en-US" altLang="ja-JP" sz="1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1000" i="1">
                                  <a:latin typeface="Cambria Math" panose="02040503050406030204" pitchFamily="18" charset="0"/>
                                </a:rPr>
                                <m:t>0, 1</m:t>
                              </m:r>
                            </m:e>
                          </m:d>
                        </m:oMath>
                      </m:oMathPara>
                    </a14:m>
                    <a:endParaRPr kumimoji="1" lang="ja-JP" altLang="en-US" sz="10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92E749B9-6FD6-4744-9017-C88FD87A6A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93820" y="3081525"/>
                    <a:ext cx="732315" cy="24622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C0BE1521-A0F3-41AC-B93B-4396428BAEB9}"/>
                      </a:ext>
                    </a:extLst>
                  </p:cNvPr>
                  <p:cNvSpPr txBox="1"/>
                  <p:nvPr/>
                </p:nvSpPr>
                <p:spPr>
                  <a:xfrm>
                    <a:off x="4493820" y="3466502"/>
                    <a:ext cx="73379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sz="1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ja-JP" sz="1000" i="1"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ctrlPr>
                                <a:rPr kumimoji="1" lang="en-US" altLang="ja-JP" sz="1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1000" i="1">
                                  <a:latin typeface="Cambria Math" panose="02040503050406030204" pitchFamily="18" charset="0"/>
                                </a:rPr>
                                <m:t>0, 1</m:t>
                              </m:r>
                            </m:e>
                          </m:d>
                        </m:oMath>
                      </m:oMathPara>
                    </a14:m>
                    <a:endParaRPr kumimoji="1" lang="ja-JP" altLang="en-US" sz="100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C0BE1521-A0F3-41AC-B93B-4396428BAE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93820" y="3466502"/>
                    <a:ext cx="733791" cy="24622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BB63DDE-164F-4B27-9F27-D5426CFE1FB4}"/>
                    </a:ext>
                  </a:extLst>
                </p:cNvPr>
                <p:cNvSpPr txBox="1"/>
                <p:nvPr/>
              </p:nvSpPr>
              <p:spPr>
                <a:xfrm>
                  <a:off x="2015191" y="2377133"/>
                  <a:ext cx="512896" cy="143270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kumimoji="1" lang="en-US" altLang="ja-JP" sz="1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kumimoji="1" lang="en-US" altLang="ja-JP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/>
                              <m:e/>
                              <m:e/>
                              <m:e/>
                              <m:e/>
                              <m:e/>
                            </m:eqArr>
                          </m:e>
                        </m:d>
                      </m:oMath>
                    </m:oMathPara>
                  </a14:m>
                  <a:endParaRPr kumimoji="1" lang="ja-JP" altLang="en-US" sz="10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BB63DDE-164F-4B27-9F27-D5426CFE1F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5191" y="2377133"/>
                  <a:ext cx="512896" cy="14327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D5D4117-A91C-4D8D-B289-3B75D5AA89E9}"/>
              </a:ext>
            </a:extLst>
          </p:cNvPr>
          <p:cNvGrpSpPr/>
          <p:nvPr/>
        </p:nvGrpSpPr>
        <p:grpSpPr>
          <a:xfrm>
            <a:off x="-67634" y="5590126"/>
            <a:ext cx="1485237" cy="1426248"/>
            <a:chOff x="1572251" y="2556197"/>
            <a:chExt cx="1485237" cy="1426248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5D3DA5A-E308-403E-AD7F-F32D9B3F4EB7}"/>
                </a:ext>
              </a:extLst>
            </p:cNvPr>
            <p:cNvCxnSpPr>
              <a:cxnSpLocks/>
            </p:cNvCxnSpPr>
            <p:nvPr/>
          </p:nvCxnSpPr>
          <p:spPr>
            <a:xfrm>
              <a:off x="1715880" y="3767001"/>
              <a:ext cx="1223627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3D46637-8ABA-42FB-8311-03E1710540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59507" y="2687002"/>
              <a:ext cx="2" cy="12108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91CF7D5-304C-4BB2-A6E9-AF5BCBF998AB}"/>
                </a:ext>
              </a:extLst>
            </p:cNvPr>
            <p:cNvSpPr/>
            <p:nvPr/>
          </p:nvSpPr>
          <p:spPr>
            <a:xfrm>
              <a:off x="1859507" y="2867001"/>
              <a:ext cx="900000" cy="900000"/>
            </a:xfrm>
            <a:prstGeom prst="rect">
              <a:avLst/>
            </a:prstGeom>
            <a:solidFill>
              <a:srgbClr val="FFC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800" b="1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DD09585-2113-4CC4-A268-2AAC8FA20365}"/>
                </a:ext>
              </a:extLst>
            </p:cNvPr>
            <p:cNvSpPr txBox="1"/>
            <p:nvPr/>
          </p:nvSpPr>
          <p:spPr>
            <a:xfrm>
              <a:off x="1572251" y="3767001"/>
              <a:ext cx="2584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kumimoji="1" lang="ja-JP" altLang="en-US" sz="8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CAD3499-4CC3-4591-A163-6CD0CB3E7E34}"/>
                </a:ext>
              </a:extLst>
            </p:cNvPr>
            <p:cNvSpPr txBox="1"/>
            <p:nvPr/>
          </p:nvSpPr>
          <p:spPr>
            <a:xfrm>
              <a:off x="2641526" y="3767001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1" lang="ja-JP" alt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804E00D-1EB1-4CCD-BE1A-5C0BE9EC078E}"/>
                </a:ext>
              </a:extLst>
            </p:cNvPr>
            <p:cNvSpPr txBox="1"/>
            <p:nvPr/>
          </p:nvSpPr>
          <p:spPr>
            <a:xfrm>
              <a:off x="1597899" y="273619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1" lang="ja-JP" alt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4F54818-A8C3-4836-A3AE-175DDEB9A41C}"/>
                </a:ext>
              </a:extLst>
            </p:cNvPr>
            <p:cNvSpPr txBox="1"/>
            <p:nvPr/>
          </p:nvSpPr>
          <p:spPr>
            <a:xfrm>
              <a:off x="2821526" y="3502544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8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kumimoji="1" lang="ja-JP" altLang="en-US" sz="8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6CE4D6F-6DC4-405C-ACC9-6B5270A69220}"/>
                </a:ext>
              </a:extLst>
            </p:cNvPr>
            <p:cNvSpPr txBox="1"/>
            <p:nvPr/>
          </p:nvSpPr>
          <p:spPr>
            <a:xfrm>
              <a:off x="1869465" y="2556197"/>
              <a:ext cx="2295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8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kumimoji="1" lang="ja-JP" altLang="en-US" sz="8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AD7D33BA-F867-4F81-9E25-B309264892CC}"/>
              </a:ext>
            </a:extLst>
          </p:cNvPr>
          <p:cNvSpPr txBox="1"/>
          <p:nvPr/>
        </p:nvSpPr>
        <p:spPr>
          <a:xfrm>
            <a:off x="8135173" y="5042998"/>
            <a:ext cx="546945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/>
            <a:r>
              <a:rPr kumimoji="1" lang="en-US" altLang="ja-JP" sz="1000" dirty="0" err="1"/>
              <a:t>numpy</a:t>
            </a:r>
            <a:endParaRPr kumimoji="1" lang="ja-JP" altLang="en-US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093041-3996-497C-83A1-8AB16153A323}"/>
              </a:ext>
            </a:extLst>
          </p:cNvPr>
          <p:cNvSpPr txBox="1"/>
          <p:nvPr/>
        </p:nvSpPr>
        <p:spPr>
          <a:xfrm>
            <a:off x="3380474" y="5042998"/>
            <a:ext cx="647934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/>
            <a:r>
              <a:rPr kumimoji="1" lang="en-US" altLang="ja-JP" sz="1000" dirty="0" err="1"/>
              <a:t>FreeFEM</a:t>
            </a:r>
            <a:endParaRPr kumimoji="1" lang="ja-JP" altLang="en-US" sz="1000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45EC5A6-A9B0-4E77-89AC-2D8A4B8886FC}"/>
              </a:ext>
            </a:extLst>
          </p:cNvPr>
          <p:cNvGrpSpPr/>
          <p:nvPr/>
        </p:nvGrpSpPr>
        <p:grpSpPr>
          <a:xfrm>
            <a:off x="5539171" y="8024817"/>
            <a:ext cx="1955716" cy="467439"/>
            <a:chOff x="5539171" y="7521897"/>
            <a:chExt cx="1955716" cy="467439"/>
          </a:xfrm>
        </p:grpSpPr>
        <p:pic>
          <p:nvPicPr>
            <p:cNvPr id="59" name="Picture 58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BB178998-265E-41C4-B5EB-F51EC74907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413" t="51256" r="25966" b="15610"/>
            <a:stretch/>
          </p:blipFill>
          <p:spPr>
            <a:xfrm rot="5400000">
              <a:off x="6432709" y="6818476"/>
              <a:ext cx="98107" cy="150495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15A640D-4972-4F09-9BB8-003FD8ABE47E}"/>
                    </a:ext>
                  </a:extLst>
                </p:cNvPr>
                <p:cNvSpPr txBox="1"/>
                <p:nvPr/>
              </p:nvSpPr>
              <p:spPr>
                <a:xfrm>
                  <a:off x="5962197" y="7743115"/>
                  <a:ext cx="1039131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kumimoji="1" lang="en-US" altLang="ja-JP" sz="10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a14:m>
                  <a:r>
                    <a:rPr kumimoji="1" lang="ja-JP" alt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kumimoji="1" lang="en-US" altLang="ja-JP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(Temperature)</a:t>
                  </a:r>
                  <a:endParaRPr kumimoji="1" lang="ja-JP" alt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15A640D-4972-4F09-9BB8-003FD8ABE4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2197" y="7743115"/>
                  <a:ext cx="1039131" cy="246221"/>
                </a:xfrm>
                <a:prstGeom prst="rect">
                  <a:avLst/>
                </a:prstGeom>
                <a:blipFill>
                  <a:blip r:embed="rId12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4ACB33CE-B171-473C-8BD5-E8020514349A}"/>
                    </a:ext>
                  </a:extLst>
                </p:cNvPr>
                <p:cNvSpPr txBox="1"/>
                <p:nvPr/>
              </p:nvSpPr>
              <p:spPr>
                <a:xfrm>
                  <a:off x="6973590" y="7620005"/>
                  <a:ext cx="521297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1000" b="0" i="1" smtClean="0">
                            <a:latin typeface="Cambria Math" panose="02040503050406030204" pitchFamily="18" charset="0"/>
                          </a:rPr>
                          <m:t>0.125</m:t>
                        </m:r>
                      </m:oMath>
                    </m:oMathPara>
                  </a14:m>
                  <a:endParaRPr kumimoji="1" lang="ja-JP" altLang="en-US" sz="1000" dirty="0"/>
                </a:p>
              </p:txBody>
            </p:sp>
          </mc:Choice>
          <mc:Fallback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4ACB33CE-B171-473C-8BD5-E802051434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3590" y="7620005"/>
                  <a:ext cx="521297" cy="24622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B689E5F-1EE7-47C9-B29B-72E7C32FF12D}"/>
                    </a:ext>
                  </a:extLst>
                </p:cNvPr>
                <p:cNvSpPr txBox="1"/>
                <p:nvPr/>
              </p:nvSpPr>
              <p:spPr>
                <a:xfrm>
                  <a:off x="5539171" y="7620005"/>
                  <a:ext cx="380232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1000" b="0" i="1" smtClean="0">
                            <a:latin typeface="Cambria Math" panose="02040503050406030204" pitchFamily="18" charset="0"/>
                          </a:rPr>
                          <m:t>0.0</m:t>
                        </m:r>
                      </m:oMath>
                    </m:oMathPara>
                  </a14:m>
                  <a:endParaRPr kumimoji="1" lang="ja-JP" altLang="en-US" sz="1000" dirty="0"/>
                </a:p>
              </p:txBody>
            </p:sp>
          </mc:Choice>
          <mc:Fallback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B689E5F-1EE7-47C9-B29B-72E7C32FF1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9171" y="7620005"/>
                  <a:ext cx="380232" cy="24622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D60D77D-5086-4DD7-99D0-7370AE1BFA3E}"/>
              </a:ext>
            </a:extLst>
          </p:cNvPr>
          <p:cNvGrpSpPr/>
          <p:nvPr/>
        </p:nvGrpSpPr>
        <p:grpSpPr>
          <a:xfrm>
            <a:off x="7666027" y="5823349"/>
            <a:ext cx="1485237" cy="1426248"/>
            <a:chOff x="7666027" y="5823349"/>
            <a:chExt cx="1485237" cy="1426248"/>
          </a:xfrm>
        </p:grpSpPr>
        <p:pic>
          <p:nvPicPr>
            <p:cNvPr id="88" name="Picture 87" descr="Shape, icon, rectangle&#10;&#10;Description automatically generated">
              <a:extLst>
                <a:ext uri="{FF2B5EF4-FFF2-40B4-BE49-F238E27FC236}">
                  <a16:creationId xmlns:a16="http://schemas.microsoft.com/office/drawing/2014/main" id="{01AC495F-DFC8-4839-B743-D531989A50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60" t="13305" r="27348" b="13305"/>
            <a:stretch/>
          </p:blipFill>
          <p:spPr>
            <a:xfrm>
              <a:off x="7934708" y="6149157"/>
              <a:ext cx="900000" cy="896308"/>
            </a:xfrm>
            <a:prstGeom prst="rect">
              <a:avLst/>
            </a:prstGeom>
          </p:spPr>
        </p:pic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1F3D01C-114C-4852-9709-206F33976044}"/>
                </a:ext>
              </a:extLst>
            </p:cNvPr>
            <p:cNvGrpSpPr/>
            <p:nvPr/>
          </p:nvGrpSpPr>
          <p:grpSpPr>
            <a:xfrm>
              <a:off x="7666027" y="5823349"/>
              <a:ext cx="1485237" cy="1426248"/>
              <a:chOff x="1572251" y="2556197"/>
              <a:chExt cx="1485237" cy="1426248"/>
            </a:xfrm>
          </p:grpSpPr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2FEDE7E5-0880-4709-B842-66F676C7FE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5880" y="3767001"/>
                <a:ext cx="1223627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9F60D760-68D6-46AE-AF8E-CC09C5E83A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59507" y="2687002"/>
                <a:ext cx="2" cy="12108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4B655A-DFBC-48F9-A6AC-779936C0F09C}"/>
                  </a:ext>
                </a:extLst>
              </p:cNvPr>
              <p:cNvSpPr txBox="1"/>
              <p:nvPr/>
            </p:nvSpPr>
            <p:spPr>
              <a:xfrm>
                <a:off x="1572251" y="3767001"/>
                <a:ext cx="25840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endParaRPr kumimoji="1" lang="ja-JP" altLang="en-US" sz="8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C397407-F790-4641-A60B-E69AF3173723}"/>
                  </a:ext>
                </a:extLst>
              </p:cNvPr>
              <p:cNvSpPr txBox="1"/>
              <p:nvPr/>
            </p:nvSpPr>
            <p:spPr>
              <a:xfrm>
                <a:off x="2641526" y="3767001"/>
                <a:ext cx="23596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kumimoji="1" lang="ja-JP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B261412-481B-442C-9442-FCFAD9A0B834}"/>
                  </a:ext>
                </a:extLst>
              </p:cNvPr>
              <p:cNvSpPr txBox="1"/>
              <p:nvPr/>
            </p:nvSpPr>
            <p:spPr>
              <a:xfrm>
                <a:off x="1597899" y="2736195"/>
                <a:ext cx="23596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kumimoji="1" lang="ja-JP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3610023-CFDE-4D7E-96B8-26AAB7862AF9}"/>
                  </a:ext>
                </a:extLst>
              </p:cNvPr>
              <p:cNvSpPr txBox="1"/>
              <p:nvPr/>
            </p:nvSpPr>
            <p:spPr>
              <a:xfrm>
                <a:off x="2821526" y="3502544"/>
                <a:ext cx="23596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8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kumimoji="1" lang="ja-JP" altLang="en-US" sz="8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D7CDF07-4DD9-4090-A75A-4014D324B944}"/>
                  </a:ext>
                </a:extLst>
              </p:cNvPr>
              <p:cNvSpPr txBox="1"/>
              <p:nvPr/>
            </p:nvSpPr>
            <p:spPr>
              <a:xfrm>
                <a:off x="1869465" y="2556197"/>
                <a:ext cx="2295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8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kumimoji="1" lang="ja-JP" altLang="en-US" sz="8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644E2A2-95B2-4595-BB22-2B315AD785D1}"/>
              </a:ext>
            </a:extLst>
          </p:cNvPr>
          <p:cNvGrpSpPr/>
          <p:nvPr/>
        </p:nvGrpSpPr>
        <p:grpSpPr>
          <a:xfrm>
            <a:off x="2961823" y="5482404"/>
            <a:ext cx="1485237" cy="1426248"/>
            <a:chOff x="2961823" y="5482404"/>
            <a:chExt cx="1485237" cy="1426248"/>
          </a:xfrm>
        </p:grpSpPr>
        <p:pic>
          <p:nvPicPr>
            <p:cNvPr id="85" name="Picture 84" descr="Shape, icon, rectangle&#10;&#10;Description automatically generated">
              <a:extLst>
                <a:ext uri="{FF2B5EF4-FFF2-40B4-BE49-F238E27FC236}">
                  <a16:creationId xmlns:a16="http://schemas.microsoft.com/office/drawing/2014/main" id="{37AD31F9-EBF5-482A-94D6-224FF0334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47" t="13305" r="27348" b="13305"/>
            <a:stretch/>
          </p:blipFill>
          <p:spPr>
            <a:xfrm>
              <a:off x="3233985" y="5804963"/>
              <a:ext cx="900000" cy="900000"/>
            </a:xfrm>
            <a:prstGeom prst="rect">
              <a:avLst/>
            </a:prstGeom>
          </p:spPr>
        </p:pic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E9C62F7-8313-4AA1-946C-A275DB26DC87}"/>
                </a:ext>
              </a:extLst>
            </p:cNvPr>
            <p:cNvGrpSpPr/>
            <p:nvPr/>
          </p:nvGrpSpPr>
          <p:grpSpPr>
            <a:xfrm>
              <a:off x="2961823" y="5482404"/>
              <a:ext cx="1485237" cy="1426248"/>
              <a:chOff x="1572251" y="2556197"/>
              <a:chExt cx="1485237" cy="1426248"/>
            </a:xfrm>
          </p:grpSpPr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6CB1AE17-9D7B-4910-B2F8-7BA000EB46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5880" y="3767001"/>
                <a:ext cx="1223627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D915B91C-8BC6-4E7F-B805-E68D897AB8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59507" y="2687002"/>
                <a:ext cx="2" cy="12108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74DEE46-933C-4E1E-9657-DBABF9A101D7}"/>
                  </a:ext>
                </a:extLst>
              </p:cNvPr>
              <p:cNvSpPr txBox="1"/>
              <p:nvPr/>
            </p:nvSpPr>
            <p:spPr>
              <a:xfrm>
                <a:off x="1572251" y="3767001"/>
                <a:ext cx="25840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endParaRPr kumimoji="1" lang="ja-JP" altLang="en-US" sz="8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3E23A1A-6DDD-4B68-A714-D5533922BA8D}"/>
                  </a:ext>
                </a:extLst>
              </p:cNvPr>
              <p:cNvSpPr txBox="1"/>
              <p:nvPr/>
            </p:nvSpPr>
            <p:spPr>
              <a:xfrm>
                <a:off x="2641526" y="3767001"/>
                <a:ext cx="23596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kumimoji="1" lang="ja-JP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F7F20BE-9934-4D3D-91EE-AF861F30D63E}"/>
                  </a:ext>
                </a:extLst>
              </p:cNvPr>
              <p:cNvSpPr txBox="1"/>
              <p:nvPr/>
            </p:nvSpPr>
            <p:spPr>
              <a:xfrm>
                <a:off x="1597899" y="2736195"/>
                <a:ext cx="23596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kumimoji="1" lang="ja-JP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70BA658-237E-4763-81EB-A6B3C16ABA46}"/>
                  </a:ext>
                </a:extLst>
              </p:cNvPr>
              <p:cNvSpPr txBox="1"/>
              <p:nvPr/>
            </p:nvSpPr>
            <p:spPr>
              <a:xfrm>
                <a:off x="2821526" y="3502544"/>
                <a:ext cx="23596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8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kumimoji="1" lang="ja-JP" altLang="en-US" sz="8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BCC6463-6C9D-4157-A9B9-C46FFAA0DEA2}"/>
                  </a:ext>
                </a:extLst>
              </p:cNvPr>
              <p:cNvSpPr txBox="1"/>
              <p:nvPr/>
            </p:nvSpPr>
            <p:spPr>
              <a:xfrm>
                <a:off x="1869465" y="2556197"/>
                <a:ext cx="2295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8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kumimoji="1" lang="ja-JP" altLang="en-US" sz="8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52152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A8EE431D-2EAD-4EE8-B150-A68EE4B403C8}"/>
              </a:ext>
            </a:extLst>
          </p:cNvPr>
          <p:cNvGrpSpPr/>
          <p:nvPr/>
        </p:nvGrpSpPr>
        <p:grpSpPr>
          <a:xfrm>
            <a:off x="0" y="0"/>
            <a:ext cx="6858000" cy="9906000"/>
            <a:chOff x="0" y="0"/>
            <a:chExt cx="6858000" cy="9906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F37343E-9F2A-4EBF-B2D4-E8281A663FAB}"/>
                </a:ext>
              </a:extLst>
            </p:cNvPr>
            <p:cNvSpPr/>
            <p:nvPr/>
          </p:nvSpPr>
          <p:spPr>
            <a:xfrm>
              <a:off x="1080000" y="1260000"/>
              <a:ext cx="4697995" cy="7565997"/>
            </a:xfrm>
            <a:prstGeom prst="rect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0AFA227-B26F-43DA-90BC-D1C4000AE19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953000"/>
              <a:ext cx="685800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7876487-F53D-43FC-A740-641A77A0C541}"/>
                </a:ext>
              </a:extLst>
            </p:cNvPr>
            <p:cNvCxnSpPr>
              <a:cxnSpLocks/>
            </p:cNvCxnSpPr>
            <p:nvPr/>
          </p:nvCxnSpPr>
          <p:spPr>
            <a:xfrm>
              <a:off x="3429000" y="0"/>
              <a:ext cx="0" cy="99060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59667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1402</TotalTime>
  <Words>98</Words>
  <Application>Microsoft Office PowerPoint</Application>
  <PresentationFormat>A4 Paper (210x297 mm)</PresentationFormat>
  <Paragraphs>68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Deguchi Shota</dc:creator>
  <cp:lastModifiedBy>Deguchi Shota</cp:lastModifiedBy>
  <cp:revision>109</cp:revision>
  <dcterms:created xsi:type="dcterms:W3CDTF">2022-05-21T07:36:57Z</dcterms:created>
  <dcterms:modified xsi:type="dcterms:W3CDTF">2022-05-22T08:10:47Z</dcterms:modified>
</cp:coreProperties>
</file>